
<file path=[Content_Types].xml><?xml version="1.0" encoding="utf-8"?>
<Types xmlns="http://schemas.openxmlformats.org/package/2006/content-types"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0"/>
  </p:notesMasterIdLst>
  <p:sldIdLst>
    <p:sldId id="256" r:id="rId2"/>
    <p:sldId id="262" r:id="rId3"/>
    <p:sldId id="296" r:id="rId4"/>
    <p:sldId id="299" r:id="rId5"/>
    <p:sldId id="300" r:id="rId6"/>
    <p:sldId id="298" r:id="rId7"/>
    <p:sldId id="301" r:id="rId8"/>
    <p:sldId id="29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/>
    <p:restoredTop sz="94728"/>
  </p:normalViewPr>
  <p:slideViewPr>
    <p:cSldViewPr snapToGrid="0" snapToObjects="1">
      <p:cViewPr varScale="1">
        <p:scale>
          <a:sx n="102" d="100"/>
          <a:sy n="102" d="100"/>
        </p:scale>
        <p:origin x="18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5/10/22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Final </a:t>
            </a:r>
            <a:r>
              <a:rPr lang="en-US"/>
              <a:t>Project Suggestion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Outline: </a:t>
            </a:r>
            <a:r>
              <a:rPr lang="en-US" dirty="0"/>
              <a:t>Final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338814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Flow past rotating shapes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Hula Hoop</a:t>
            </a:r>
          </a:p>
          <a:p>
            <a:pPr>
              <a:buFont typeface="Wingdings" charset="2"/>
              <a:buChar char="§"/>
            </a:pPr>
            <a:r>
              <a:rPr lang="en-US" dirty="0"/>
              <a:t> Your Choice?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Numerical Investigations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Physics Investigation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May required meshing skill…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Proposed problem provided to us by the end of this week…</a:t>
            </a:r>
          </a:p>
          <a:p>
            <a:pPr lvl="1"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See </a:t>
            </a:r>
            <a:r>
              <a:rPr lang="en-US" dirty="0" err="1"/>
              <a:t>Nalu</a:t>
            </a:r>
            <a:r>
              <a:rPr lang="en-US" dirty="0"/>
              <a:t>/examples for input files and meshes for the hula hoop and flow-past-rotating objects and Me469 reader for more </a:t>
            </a:r>
            <a:r>
              <a:rPr lang="en-US" dirty="0" err="1"/>
              <a:t>infomration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Past Shapes: </a:t>
            </a:r>
            <a:r>
              <a:rPr lang="en-US" dirty="0" err="1"/>
              <a:t>Nalu</a:t>
            </a:r>
            <a:r>
              <a:rPr lang="en-US" dirty="0"/>
              <a:t>/examples/shape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Similar in concept to the midterm; drag and lift, now with a rotating object</a:t>
            </a:r>
          </a:p>
          <a:p>
            <a:pPr>
              <a:buFont typeface="Arial" charset="0"/>
              <a:buChar char="•"/>
            </a:pPr>
            <a:r>
              <a:rPr lang="en-US" dirty="0"/>
              <a:t> Hybrid CVFEM/DG for sliding mesh interface, Domino, JCP, 2018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mesh resolutions provided, R0 and R1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75F00-551B-5D47-91E9-9BFC322C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28" y="3168180"/>
            <a:ext cx="6143171" cy="315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Past Shapes: </a:t>
            </a:r>
            <a:r>
              <a:rPr lang="en-US" dirty="0" err="1"/>
              <a:t>Nalu</a:t>
            </a:r>
            <a:r>
              <a:rPr lang="en-US" dirty="0"/>
              <a:t>/examples/shape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Similar in concept to the midterm; drag and lift, now with a rotating object</a:t>
            </a:r>
          </a:p>
          <a:p>
            <a:pPr>
              <a:buFont typeface="Arial" charset="0"/>
              <a:buChar char="•"/>
            </a:pPr>
            <a:r>
              <a:rPr lang="en-US" dirty="0"/>
              <a:t> Hybrid CVFEM/DG for sliding mesh interface, Domino, JCP, 2018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mesh resolutions provided, R0 and R1</a:t>
            </a:r>
          </a:p>
        </p:txBody>
      </p:sp>
      <p:pic>
        <p:nvPicPr>
          <p:cNvPr id="23" name="rotatingElipseCircle.mp4" descr="rotatingElipseCircle.mp4">
            <a:hlinkClick r:id="" action="ppaction://media"/>
            <a:extLst>
              <a:ext uri="{FF2B5EF4-FFF2-40B4-BE49-F238E27FC236}">
                <a16:creationId xmlns:a16="http://schemas.microsoft.com/office/drawing/2014/main" id="{CCF8B99E-1CC0-CE46-B90D-9AC782E3D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014" y="2558856"/>
            <a:ext cx="7717971" cy="394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6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Hula hoop: </a:t>
            </a:r>
            <a:r>
              <a:rPr lang="en-US" dirty="0" err="1"/>
              <a:t>Nalu</a:t>
            </a:r>
            <a:r>
              <a:rPr lang="en-US" dirty="0"/>
              <a:t>/examples/hula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Based on the original Lorenz Attractor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Boussinesq</a:t>
            </a:r>
            <a:r>
              <a:rPr lang="en-US" dirty="0"/>
              <a:t> properties (density and viscosity are constant, buoyancy provided based on the coefficient of thermal expansion,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R0 and R1 mesh provided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Louisos</a:t>
            </a:r>
            <a:r>
              <a:rPr lang="en-US" dirty="0"/>
              <a:t> et al., 2013 “Chaotic flow in a 2D natural convection loop with heat flux boundaries”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B9226-0990-7140-9806-B4CE600D6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2" y="4119229"/>
            <a:ext cx="4849025" cy="1826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25FAD-5B02-AB47-8ACC-DEA432C1A0F7}"/>
              </a:ext>
            </a:extLst>
          </p:cNvPr>
          <p:cNvSpPr txBox="1"/>
          <p:nvPr/>
        </p:nvSpPr>
        <p:spPr>
          <a:xfrm>
            <a:off x="268089" y="6449606"/>
            <a:ext cx="722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Hydrostatic pressure represented in modified buoyancy source term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9CBC70-4D79-4848-AE0D-4A5DA5998ED0}"/>
              </a:ext>
            </a:extLst>
          </p:cNvPr>
          <p:cNvCxnSpPr>
            <a:cxnSpLocks/>
          </p:cNvCxnSpPr>
          <p:nvPr/>
        </p:nvCxnSpPr>
        <p:spPr>
          <a:xfrm flipV="1">
            <a:off x="3418114" y="5251308"/>
            <a:ext cx="794657" cy="101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86CC966-CE28-294C-BE01-BA704890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737" y="3692307"/>
            <a:ext cx="3695139" cy="24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Hula hoop: </a:t>
            </a:r>
            <a:r>
              <a:rPr lang="en-US" dirty="0" err="1"/>
              <a:t>Nalu</a:t>
            </a:r>
            <a:r>
              <a:rPr lang="en-US" dirty="0"/>
              <a:t>/examples/hula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Based on the original Lorenz Attractor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Boussinesq</a:t>
            </a:r>
            <a:r>
              <a:rPr lang="en-US" dirty="0"/>
              <a:t> properties (density and viscosity are constant, buoyancy provided based on the coefficient of thermal expansion,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R0 and R1 mesh provided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/>
              <a:t>Louisos</a:t>
            </a:r>
            <a:r>
              <a:rPr lang="en-US" dirty="0"/>
              <a:t> et al., 2013 “Chaotic flow in a 2D natural convection loop with heat flux boundaries”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B9226-0990-7140-9806-B4CE600D6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2" y="4119229"/>
            <a:ext cx="4849025" cy="1826922"/>
          </a:xfrm>
          <a:prstGeom prst="rect">
            <a:avLst/>
          </a:prstGeom>
        </p:spPr>
      </p:pic>
      <p:pic>
        <p:nvPicPr>
          <p:cNvPr id="7" name="hulaHoopChaosWithPlot.mpg" descr="hulaHoopChaosWithPlot.mpg">
            <a:hlinkClick r:id="" action="ppaction://media"/>
            <a:extLst>
              <a:ext uri="{FF2B5EF4-FFF2-40B4-BE49-F238E27FC236}">
                <a16:creationId xmlns:a16="http://schemas.microsoft.com/office/drawing/2014/main" id="{F4BFB84E-7CD3-2E41-B398-0351E6F517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5273" y="3668485"/>
            <a:ext cx="4119155" cy="2808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25FAD-5B02-AB47-8ACC-DEA432C1A0F7}"/>
              </a:ext>
            </a:extLst>
          </p:cNvPr>
          <p:cNvSpPr txBox="1"/>
          <p:nvPr/>
        </p:nvSpPr>
        <p:spPr>
          <a:xfrm>
            <a:off x="268089" y="6449606"/>
            <a:ext cx="722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Hydrostatic pressure represented in modified buoyancy source term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9CBC70-4D79-4848-AE0D-4A5DA5998ED0}"/>
              </a:ext>
            </a:extLst>
          </p:cNvPr>
          <p:cNvCxnSpPr>
            <a:cxnSpLocks/>
          </p:cNvCxnSpPr>
          <p:nvPr/>
        </p:nvCxnSpPr>
        <p:spPr>
          <a:xfrm flipV="1">
            <a:off x="3418114" y="5251308"/>
            <a:ext cx="794657" cy="101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8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Choice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Numerical “deep dive” – May require building </a:t>
            </a:r>
            <a:r>
              <a:rPr lang="en-US" dirty="0" err="1"/>
              <a:t>Nalu</a:t>
            </a:r>
            <a:r>
              <a:rPr lang="en-US" dirty="0"/>
              <a:t>, which we could help you accomplish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First-order in time vs second-order in time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Limiter types, effects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Volume of Fluid dam break investigation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Any of the labs can be explored further…</a:t>
            </a:r>
          </a:p>
          <a:p>
            <a:pPr>
              <a:buFont typeface="Arial" charset="0"/>
              <a:buChar char="•"/>
            </a:pPr>
            <a:r>
              <a:rPr lang="en-US" dirty="0"/>
              <a:t> Let us know!</a:t>
            </a:r>
          </a:p>
        </p:txBody>
      </p:sp>
    </p:spTree>
    <p:extLst>
      <p:ext uri="{BB962C8B-B14F-4D97-AF65-F5344CB8AC3E}">
        <p14:creationId xmlns:p14="http://schemas.microsoft.com/office/powerpoint/2010/main" val="23431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Final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Rotating shapes that introduce the sliding mesh construct (read the paper!)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Hula hoop ramps up Lorenz’s system (read the paper!)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Full flexibility over what you study!</a:t>
            </a:r>
          </a:p>
          <a:p>
            <a:pPr lvl="1">
              <a:buFont typeface="Wingdings" charset="2"/>
              <a:buChar char="§"/>
            </a:pPr>
            <a:r>
              <a:rPr lang="en-US"/>
              <a:t>Required pre-approval (this week)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Enjoy and have fun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3747</TotalTime>
  <Words>432</Words>
  <Application>Microsoft Macintosh PowerPoint</Application>
  <PresentationFormat>On-screen Show (4:3)</PresentationFormat>
  <Paragraphs>56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Garamond</vt:lpstr>
      <vt:lpstr>Gill Sans MT</vt:lpstr>
      <vt:lpstr>Symbol</vt:lpstr>
      <vt:lpstr>Trebuchet MS</vt:lpstr>
      <vt:lpstr>Wingdings</vt:lpstr>
      <vt:lpstr>Sandia2018_4x3</vt:lpstr>
      <vt:lpstr>PowerPoint Presentation</vt:lpstr>
      <vt:lpstr>Outline: Final Project </vt:lpstr>
      <vt:lpstr>Flow Past Shapes: Nalu/examples/shape</vt:lpstr>
      <vt:lpstr>Flow Past Shapes: Nalu/examples/shape</vt:lpstr>
      <vt:lpstr>Hula hoop: Nalu/examples/hula</vt:lpstr>
      <vt:lpstr>Hula hoop: Nalu/examples/hula</vt:lpstr>
      <vt:lpstr>Your Choice</vt:lpstr>
      <vt:lpstr>Conclusions: Final Project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109</cp:revision>
  <dcterms:created xsi:type="dcterms:W3CDTF">2017-10-14T01:15:26Z</dcterms:created>
  <dcterms:modified xsi:type="dcterms:W3CDTF">2022-05-10T20:26:15Z</dcterms:modified>
</cp:coreProperties>
</file>